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/>
              <a:t>señala que se cuenta con el </a:t>
            </a:r>
            <a:r>
              <a:rPr lang="es-MX" b="1" u="sng">
                <a:solidFill>
                  <a:srgbClr val="8E5E97"/>
                </a:solidFill>
              </a:rPr>
              <a:t>Apoyo para la realización del Servicio Social y Prácticas Profesionales</a:t>
            </a:r>
            <a:r>
              <a:rPr lang="es-MX"/>
              <a:t> de conformidad con el Acuerdo IEC/CG/056/2024.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10DDF7F-1EB5-EB00-3FFF-2C99420B6F77}"/>
              </a:ext>
            </a:extLst>
          </p:cNvPr>
          <p:cNvGrpSpPr/>
          <p:nvPr/>
        </p:nvGrpSpPr>
        <p:grpSpPr>
          <a:xfrm>
            <a:off x="5249753" y="242034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AE5F111-D727-C091-629A-F1EFB2F431F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/septiembre/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755CC7F-E0D3-0A3B-6450-BEFBF2ED4B9C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 equipo 4</cp:lastModifiedBy>
  <cp:revision>79</cp:revision>
  <dcterms:created xsi:type="dcterms:W3CDTF">2018-06-12T17:38:37Z</dcterms:created>
  <dcterms:modified xsi:type="dcterms:W3CDTF">2024-10-02T22:19:49Z</dcterms:modified>
</cp:coreProperties>
</file>