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67141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327" y="1837725"/>
            <a:ext cx="6969369" cy="4778241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s-MX">
                <a:solidFill>
                  <a:schemeClr val="bg2">
                    <a:lumMod val="25000"/>
                  </a:schemeClr>
                </a:solidFill>
              </a:rPr>
              <a:t>Con 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contenida en el artículo 21 de la Ley de Acceso a la Información Pública para el Estado de Coahuila de Zaragoza </a:t>
            </a:r>
            <a:r>
              <a:rPr lang="es-MX"/>
              <a:t>señala que se cuenta con el </a:t>
            </a:r>
            <a:r>
              <a:rPr lang="es-MX" b="1" u="sng">
                <a:solidFill>
                  <a:srgbClr val="8E5E97"/>
                </a:solidFill>
              </a:rPr>
              <a:t>Apoyo para la realización del Servicio Social y Prácticas Profesionales</a:t>
            </a:r>
            <a:r>
              <a:rPr lang="es-MX"/>
              <a:t> de conformidad con el Acuerdo IEC/CG/056/2024.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772718" y="4250793"/>
            <a:ext cx="2901955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XV.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Programas de subsidio, estímulo y apoyo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634046" y="3938954"/>
            <a:ext cx="3179301" cy="2250831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310DDF7F-1EB5-EB00-3FFF-2C99420B6F77}"/>
              </a:ext>
            </a:extLst>
          </p:cNvPr>
          <p:cNvGrpSpPr/>
          <p:nvPr/>
        </p:nvGrpSpPr>
        <p:grpSpPr>
          <a:xfrm>
            <a:off x="5249753" y="242034"/>
            <a:ext cx="4297980" cy="1073753"/>
            <a:chOff x="7820286" y="994753"/>
            <a:chExt cx="4297980" cy="1073753"/>
          </a:xfrm>
        </p:grpSpPr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1AE5F111-D727-C091-629A-F1EFB2F431FE}"/>
                </a:ext>
              </a:extLst>
            </p:cNvPr>
            <p:cNvSpPr/>
            <p:nvPr/>
          </p:nvSpPr>
          <p:spPr>
            <a:xfrm>
              <a:off x="7820286" y="994753"/>
              <a:ext cx="256987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</a:t>
              </a:r>
              <a:r>
                <a:rPr lang="es-MX" sz="1200" b="1">
                  <a:solidFill>
                    <a:srgbClr val="6F0579"/>
                  </a:solidFill>
                </a:rPr>
                <a:t>/septiembre/</a:t>
              </a:r>
              <a:r>
                <a:rPr lang="es-MX" sz="1200" b="1" dirty="0">
                  <a:solidFill>
                    <a:srgbClr val="6F0579"/>
                  </a:solidFill>
                </a:rPr>
                <a:t>2024</a:t>
              </a: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7755CC7F-E0D3-0A3B-6450-BEFBF2ED4B9C}"/>
                </a:ext>
              </a:extLst>
            </p:cNvPr>
            <p:cNvSpPr/>
            <p:nvPr/>
          </p:nvSpPr>
          <p:spPr>
            <a:xfrm>
              <a:off x="7820286" y="1422175"/>
              <a:ext cx="429798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C.P. Aída Leticia De la Garza Muñoz</a:t>
              </a:r>
            </a:p>
            <a:p>
              <a:r>
                <a:rPr lang="es-MX" sz="1200" b="1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152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IEC equipo 4</cp:lastModifiedBy>
  <cp:revision>79</cp:revision>
  <dcterms:created xsi:type="dcterms:W3CDTF">2018-06-12T17:38:37Z</dcterms:created>
  <dcterms:modified xsi:type="dcterms:W3CDTF">2024-10-02T22:19:49Z</dcterms:modified>
</cp:coreProperties>
</file>